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15071725" cy="201056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0" autoAdjust="0"/>
  </p:normalViewPr>
  <p:slideViewPr>
    <p:cSldViewPr snapToGrid="0">
      <p:cViewPr>
        <p:scale>
          <a:sx n="66" d="100"/>
          <a:sy n="66" d="100"/>
        </p:scale>
        <p:origin x="658" y="-250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277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8C096-43AF-4978-A262-BC743AB3517F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92EC71-AB48-4B2A-AA08-A18CA78720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270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688440" rtl="0" eaLnBrk="1" latinLnBrk="0" hangingPunct="1">
      <a:defRPr sz="2216" kern="1200">
        <a:solidFill>
          <a:schemeClr val="tx1"/>
        </a:solidFill>
        <a:latin typeface="+mn-lt"/>
        <a:ea typeface="+mn-ea"/>
        <a:cs typeface="+mn-cs"/>
      </a:defRPr>
    </a:lvl1pPr>
    <a:lvl2pPr marL="844220" algn="l" defTabSz="1688440" rtl="0" eaLnBrk="1" latinLnBrk="0" hangingPunct="1">
      <a:defRPr sz="2216" kern="1200">
        <a:solidFill>
          <a:schemeClr val="tx1"/>
        </a:solidFill>
        <a:latin typeface="+mn-lt"/>
        <a:ea typeface="+mn-ea"/>
        <a:cs typeface="+mn-cs"/>
      </a:defRPr>
    </a:lvl2pPr>
    <a:lvl3pPr marL="1688440" algn="l" defTabSz="1688440" rtl="0" eaLnBrk="1" latinLnBrk="0" hangingPunct="1">
      <a:defRPr sz="2216" kern="1200">
        <a:solidFill>
          <a:schemeClr val="tx1"/>
        </a:solidFill>
        <a:latin typeface="+mn-lt"/>
        <a:ea typeface="+mn-ea"/>
        <a:cs typeface="+mn-cs"/>
      </a:defRPr>
    </a:lvl3pPr>
    <a:lvl4pPr marL="2532659" algn="l" defTabSz="1688440" rtl="0" eaLnBrk="1" latinLnBrk="0" hangingPunct="1">
      <a:defRPr sz="2216" kern="1200">
        <a:solidFill>
          <a:schemeClr val="tx1"/>
        </a:solidFill>
        <a:latin typeface="+mn-lt"/>
        <a:ea typeface="+mn-ea"/>
        <a:cs typeface="+mn-cs"/>
      </a:defRPr>
    </a:lvl4pPr>
    <a:lvl5pPr marL="3376879" algn="l" defTabSz="1688440" rtl="0" eaLnBrk="1" latinLnBrk="0" hangingPunct="1">
      <a:defRPr sz="2216" kern="1200">
        <a:solidFill>
          <a:schemeClr val="tx1"/>
        </a:solidFill>
        <a:latin typeface="+mn-lt"/>
        <a:ea typeface="+mn-ea"/>
        <a:cs typeface="+mn-cs"/>
      </a:defRPr>
    </a:lvl5pPr>
    <a:lvl6pPr marL="4221099" algn="l" defTabSz="1688440" rtl="0" eaLnBrk="1" latinLnBrk="0" hangingPunct="1">
      <a:defRPr sz="2216" kern="1200">
        <a:solidFill>
          <a:schemeClr val="tx1"/>
        </a:solidFill>
        <a:latin typeface="+mn-lt"/>
        <a:ea typeface="+mn-ea"/>
        <a:cs typeface="+mn-cs"/>
      </a:defRPr>
    </a:lvl6pPr>
    <a:lvl7pPr marL="5065319" algn="l" defTabSz="1688440" rtl="0" eaLnBrk="1" latinLnBrk="0" hangingPunct="1">
      <a:defRPr sz="2216" kern="1200">
        <a:solidFill>
          <a:schemeClr val="tx1"/>
        </a:solidFill>
        <a:latin typeface="+mn-lt"/>
        <a:ea typeface="+mn-ea"/>
        <a:cs typeface="+mn-cs"/>
      </a:defRPr>
    </a:lvl7pPr>
    <a:lvl8pPr marL="5909539" algn="l" defTabSz="1688440" rtl="0" eaLnBrk="1" latinLnBrk="0" hangingPunct="1">
      <a:defRPr sz="2216" kern="1200">
        <a:solidFill>
          <a:schemeClr val="tx1"/>
        </a:solidFill>
        <a:latin typeface="+mn-lt"/>
        <a:ea typeface="+mn-ea"/>
        <a:cs typeface="+mn-cs"/>
      </a:defRPr>
    </a:lvl8pPr>
    <a:lvl9pPr marL="6753758" algn="l" defTabSz="1688440" rtl="0" eaLnBrk="1" latinLnBrk="0" hangingPunct="1">
      <a:defRPr sz="221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92EC71-AB48-4B2A-AA08-A18CA78720EA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61881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80" y="3290446"/>
            <a:ext cx="12810966" cy="6999758"/>
          </a:xfrm>
        </p:spPr>
        <p:txBody>
          <a:bodyPr anchor="b"/>
          <a:lstStyle>
            <a:lvl1pPr algn="ctr">
              <a:defRPr sz="98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3966" y="10560142"/>
            <a:ext cx="11303794" cy="4854219"/>
          </a:xfrm>
        </p:spPr>
        <p:txBody>
          <a:bodyPr/>
          <a:lstStyle>
            <a:lvl1pPr marL="0" indent="0" algn="ctr">
              <a:buNone/>
              <a:defRPr sz="3956"/>
            </a:lvl1pPr>
            <a:lvl2pPr marL="753603" indent="0" algn="ctr">
              <a:buNone/>
              <a:defRPr sz="3297"/>
            </a:lvl2pPr>
            <a:lvl3pPr marL="1507206" indent="0" algn="ctr">
              <a:buNone/>
              <a:defRPr sz="2967"/>
            </a:lvl3pPr>
            <a:lvl4pPr marL="2260808" indent="0" algn="ctr">
              <a:buNone/>
              <a:defRPr sz="2637"/>
            </a:lvl4pPr>
            <a:lvl5pPr marL="3014411" indent="0" algn="ctr">
              <a:buNone/>
              <a:defRPr sz="2637"/>
            </a:lvl5pPr>
            <a:lvl6pPr marL="3768014" indent="0" algn="ctr">
              <a:buNone/>
              <a:defRPr sz="2637"/>
            </a:lvl6pPr>
            <a:lvl7pPr marL="4521617" indent="0" algn="ctr">
              <a:buNone/>
              <a:defRPr sz="2637"/>
            </a:lvl7pPr>
            <a:lvl8pPr marL="5275219" indent="0" algn="ctr">
              <a:buNone/>
              <a:defRPr sz="2637"/>
            </a:lvl8pPr>
            <a:lvl9pPr marL="6028822" indent="0" algn="ctr">
              <a:buNone/>
              <a:defRPr sz="2637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274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629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785704" y="1070442"/>
            <a:ext cx="3249841" cy="17038641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6182" y="1070442"/>
            <a:ext cx="9561126" cy="17038641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64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4836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332" y="5012466"/>
            <a:ext cx="12999363" cy="8363406"/>
          </a:xfrm>
        </p:spPr>
        <p:txBody>
          <a:bodyPr anchor="b"/>
          <a:lstStyle>
            <a:lvl1pPr>
              <a:defRPr sz="989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332" y="13454993"/>
            <a:ext cx="12999363" cy="4398118"/>
          </a:xfrm>
        </p:spPr>
        <p:txBody>
          <a:bodyPr/>
          <a:lstStyle>
            <a:lvl1pPr marL="0" indent="0">
              <a:buNone/>
              <a:defRPr sz="3956">
                <a:solidFill>
                  <a:schemeClr val="tx1">
                    <a:tint val="82000"/>
                  </a:schemeClr>
                </a:solidFill>
              </a:defRPr>
            </a:lvl1pPr>
            <a:lvl2pPr marL="753603" indent="0">
              <a:buNone/>
              <a:defRPr sz="3297">
                <a:solidFill>
                  <a:schemeClr val="tx1">
                    <a:tint val="82000"/>
                  </a:schemeClr>
                </a:solidFill>
              </a:defRPr>
            </a:lvl2pPr>
            <a:lvl3pPr marL="1507206" indent="0">
              <a:buNone/>
              <a:defRPr sz="2967">
                <a:solidFill>
                  <a:schemeClr val="tx1">
                    <a:tint val="82000"/>
                  </a:schemeClr>
                </a:solidFill>
              </a:defRPr>
            </a:lvl3pPr>
            <a:lvl4pPr marL="2260808" indent="0">
              <a:buNone/>
              <a:defRPr sz="2637">
                <a:solidFill>
                  <a:schemeClr val="tx1">
                    <a:tint val="82000"/>
                  </a:schemeClr>
                </a:solidFill>
              </a:defRPr>
            </a:lvl4pPr>
            <a:lvl5pPr marL="3014411" indent="0">
              <a:buNone/>
              <a:defRPr sz="2637">
                <a:solidFill>
                  <a:schemeClr val="tx1">
                    <a:tint val="82000"/>
                  </a:schemeClr>
                </a:solidFill>
              </a:defRPr>
            </a:lvl5pPr>
            <a:lvl6pPr marL="3768014" indent="0">
              <a:buNone/>
              <a:defRPr sz="2637">
                <a:solidFill>
                  <a:schemeClr val="tx1">
                    <a:tint val="82000"/>
                  </a:schemeClr>
                </a:solidFill>
              </a:defRPr>
            </a:lvl6pPr>
            <a:lvl7pPr marL="4521617" indent="0">
              <a:buNone/>
              <a:defRPr sz="2637">
                <a:solidFill>
                  <a:schemeClr val="tx1">
                    <a:tint val="82000"/>
                  </a:schemeClr>
                </a:solidFill>
              </a:defRPr>
            </a:lvl7pPr>
            <a:lvl8pPr marL="5275219" indent="0">
              <a:buNone/>
              <a:defRPr sz="2637">
                <a:solidFill>
                  <a:schemeClr val="tx1">
                    <a:tint val="82000"/>
                  </a:schemeClr>
                </a:solidFill>
              </a:defRPr>
            </a:lvl8pPr>
            <a:lvl9pPr marL="6028822" indent="0">
              <a:buNone/>
              <a:defRPr sz="263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804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6181" y="5352209"/>
            <a:ext cx="6405483" cy="1275687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30061" y="5352209"/>
            <a:ext cx="6405483" cy="1275687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618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144" y="1070446"/>
            <a:ext cx="12999363" cy="388617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8146" y="4928687"/>
            <a:ext cx="6376045" cy="2415474"/>
          </a:xfrm>
        </p:spPr>
        <p:txBody>
          <a:bodyPr anchor="b"/>
          <a:lstStyle>
            <a:lvl1pPr marL="0" indent="0">
              <a:buNone/>
              <a:defRPr sz="3956" b="1"/>
            </a:lvl1pPr>
            <a:lvl2pPr marL="753603" indent="0">
              <a:buNone/>
              <a:defRPr sz="3297" b="1"/>
            </a:lvl2pPr>
            <a:lvl3pPr marL="1507206" indent="0">
              <a:buNone/>
              <a:defRPr sz="2967" b="1"/>
            </a:lvl3pPr>
            <a:lvl4pPr marL="2260808" indent="0">
              <a:buNone/>
              <a:defRPr sz="2637" b="1"/>
            </a:lvl4pPr>
            <a:lvl5pPr marL="3014411" indent="0">
              <a:buNone/>
              <a:defRPr sz="2637" b="1"/>
            </a:lvl5pPr>
            <a:lvl6pPr marL="3768014" indent="0">
              <a:buNone/>
              <a:defRPr sz="2637" b="1"/>
            </a:lvl6pPr>
            <a:lvl7pPr marL="4521617" indent="0">
              <a:buNone/>
              <a:defRPr sz="2637" b="1"/>
            </a:lvl7pPr>
            <a:lvl8pPr marL="5275219" indent="0">
              <a:buNone/>
              <a:defRPr sz="2637" b="1"/>
            </a:lvl8pPr>
            <a:lvl9pPr marL="6028822" indent="0">
              <a:buNone/>
              <a:defRPr sz="263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8146" y="7344161"/>
            <a:ext cx="6376045" cy="1080215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30062" y="4928687"/>
            <a:ext cx="6407446" cy="2415474"/>
          </a:xfrm>
        </p:spPr>
        <p:txBody>
          <a:bodyPr anchor="b"/>
          <a:lstStyle>
            <a:lvl1pPr marL="0" indent="0">
              <a:buNone/>
              <a:defRPr sz="3956" b="1"/>
            </a:lvl1pPr>
            <a:lvl2pPr marL="753603" indent="0">
              <a:buNone/>
              <a:defRPr sz="3297" b="1"/>
            </a:lvl2pPr>
            <a:lvl3pPr marL="1507206" indent="0">
              <a:buNone/>
              <a:defRPr sz="2967" b="1"/>
            </a:lvl3pPr>
            <a:lvl4pPr marL="2260808" indent="0">
              <a:buNone/>
              <a:defRPr sz="2637" b="1"/>
            </a:lvl4pPr>
            <a:lvl5pPr marL="3014411" indent="0">
              <a:buNone/>
              <a:defRPr sz="2637" b="1"/>
            </a:lvl5pPr>
            <a:lvl6pPr marL="3768014" indent="0">
              <a:buNone/>
              <a:defRPr sz="2637" b="1"/>
            </a:lvl6pPr>
            <a:lvl7pPr marL="4521617" indent="0">
              <a:buNone/>
              <a:defRPr sz="2637" b="1"/>
            </a:lvl7pPr>
            <a:lvl8pPr marL="5275219" indent="0">
              <a:buNone/>
              <a:defRPr sz="2637" b="1"/>
            </a:lvl8pPr>
            <a:lvl9pPr marL="6028822" indent="0">
              <a:buNone/>
              <a:defRPr sz="2637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30062" y="7344161"/>
            <a:ext cx="6407446" cy="1080215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131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5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7295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144" y="1340379"/>
            <a:ext cx="4861024" cy="4691327"/>
          </a:xfrm>
        </p:spPr>
        <p:txBody>
          <a:bodyPr anchor="b"/>
          <a:lstStyle>
            <a:lvl1pPr>
              <a:defRPr sz="52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07446" y="2894851"/>
            <a:ext cx="7630061" cy="14288070"/>
          </a:xfrm>
        </p:spPr>
        <p:txBody>
          <a:bodyPr/>
          <a:lstStyle>
            <a:lvl1pPr>
              <a:defRPr sz="5275"/>
            </a:lvl1pPr>
            <a:lvl2pPr>
              <a:defRPr sz="4615"/>
            </a:lvl2pPr>
            <a:lvl3pPr>
              <a:defRPr sz="3956"/>
            </a:lvl3pPr>
            <a:lvl4pPr>
              <a:defRPr sz="3297"/>
            </a:lvl4pPr>
            <a:lvl5pPr>
              <a:defRPr sz="3297"/>
            </a:lvl5pPr>
            <a:lvl6pPr>
              <a:defRPr sz="3297"/>
            </a:lvl6pPr>
            <a:lvl7pPr>
              <a:defRPr sz="3297"/>
            </a:lvl7pPr>
            <a:lvl8pPr>
              <a:defRPr sz="3297"/>
            </a:lvl8pPr>
            <a:lvl9pPr>
              <a:defRPr sz="3297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8144" y="6031707"/>
            <a:ext cx="4861024" cy="11174482"/>
          </a:xfrm>
        </p:spPr>
        <p:txBody>
          <a:bodyPr/>
          <a:lstStyle>
            <a:lvl1pPr marL="0" indent="0">
              <a:buNone/>
              <a:defRPr sz="2637"/>
            </a:lvl1pPr>
            <a:lvl2pPr marL="753603" indent="0">
              <a:buNone/>
              <a:defRPr sz="2308"/>
            </a:lvl2pPr>
            <a:lvl3pPr marL="1507206" indent="0">
              <a:buNone/>
              <a:defRPr sz="1978"/>
            </a:lvl3pPr>
            <a:lvl4pPr marL="2260808" indent="0">
              <a:buNone/>
              <a:defRPr sz="1648"/>
            </a:lvl4pPr>
            <a:lvl5pPr marL="3014411" indent="0">
              <a:buNone/>
              <a:defRPr sz="1648"/>
            </a:lvl5pPr>
            <a:lvl6pPr marL="3768014" indent="0">
              <a:buNone/>
              <a:defRPr sz="1648"/>
            </a:lvl6pPr>
            <a:lvl7pPr marL="4521617" indent="0">
              <a:buNone/>
              <a:defRPr sz="1648"/>
            </a:lvl7pPr>
            <a:lvl8pPr marL="5275219" indent="0">
              <a:buNone/>
              <a:defRPr sz="1648"/>
            </a:lvl8pPr>
            <a:lvl9pPr marL="6028822" indent="0">
              <a:buNone/>
              <a:defRPr sz="164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421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8144" y="1340379"/>
            <a:ext cx="4861024" cy="4691327"/>
          </a:xfrm>
        </p:spPr>
        <p:txBody>
          <a:bodyPr anchor="b"/>
          <a:lstStyle>
            <a:lvl1pPr>
              <a:defRPr sz="527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07446" y="2894851"/>
            <a:ext cx="7630061" cy="14288070"/>
          </a:xfrm>
        </p:spPr>
        <p:txBody>
          <a:bodyPr anchor="t"/>
          <a:lstStyle>
            <a:lvl1pPr marL="0" indent="0">
              <a:buNone/>
              <a:defRPr sz="5275"/>
            </a:lvl1pPr>
            <a:lvl2pPr marL="753603" indent="0">
              <a:buNone/>
              <a:defRPr sz="4615"/>
            </a:lvl2pPr>
            <a:lvl3pPr marL="1507206" indent="0">
              <a:buNone/>
              <a:defRPr sz="3956"/>
            </a:lvl3pPr>
            <a:lvl4pPr marL="2260808" indent="0">
              <a:buNone/>
              <a:defRPr sz="3297"/>
            </a:lvl4pPr>
            <a:lvl5pPr marL="3014411" indent="0">
              <a:buNone/>
              <a:defRPr sz="3297"/>
            </a:lvl5pPr>
            <a:lvl6pPr marL="3768014" indent="0">
              <a:buNone/>
              <a:defRPr sz="3297"/>
            </a:lvl6pPr>
            <a:lvl7pPr marL="4521617" indent="0">
              <a:buNone/>
              <a:defRPr sz="3297"/>
            </a:lvl7pPr>
            <a:lvl8pPr marL="5275219" indent="0">
              <a:buNone/>
              <a:defRPr sz="3297"/>
            </a:lvl8pPr>
            <a:lvl9pPr marL="6028822" indent="0">
              <a:buNone/>
              <a:defRPr sz="3297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38144" y="6031707"/>
            <a:ext cx="4861024" cy="11174482"/>
          </a:xfrm>
        </p:spPr>
        <p:txBody>
          <a:bodyPr/>
          <a:lstStyle>
            <a:lvl1pPr marL="0" indent="0">
              <a:buNone/>
              <a:defRPr sz="2637"/>
            </a:lvl1pPr>
            <a:lvl2pPr marL="753603" indent="0">
              <a:buNone/>
              <a:defRPr sz="2308"/>
            </a:lvl2pPr>
            <a:lvl3pPr marL="1507206" indent="0">
              <a:buNone/>
              <a:defRPr sz="1978"/>
            </a:lvl3pPr>
            <a:lvl4pPr marL="2260808" indent="0">
              <a:buNone/>
              <a:defRPr sz="1648"/>
            </a:lvl4pPr>
            <a:lvl5pPr marL="3014411" indent="0">
              <a:buNone/>
              <a:defRPr sz="1648"/>
            </a:lvl5pPr>
            <a:lvl6pPr marL="3768014" indent="0">
              <a:buNone/>
              <a:defRPr sz="1648"/>
            </a:lvl6pPr>
            <a:lvl7pPr marL="4521617" indent="0">
              <a:buNone/>
              <a:defRPr sz="1648"/>
            </a:lvl7pPr>
            <a:lvl8pPr marL="5275219" indent="0">
              <a:buNone/>
              <a:defRPr sz="1648"/>
            </a:lvl8pPr>
            <a:lvl9pPr marL="6028822" indent="0">
              <a:buNone/>
              <a:defRPr sz="164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93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6181" y="1070446"/>
            <a:ext cx="12999363" cy="38861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6181" y="5352209"/>
            <a:ext cx="12999363" cy="12756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81" y="18634998"/>
            <a:ext cx="3391138" cy="1070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7D446-01F4-4068-A5E3-2EA7968259C5}" type="datetimeFigureOut">
              <a:rPr lang="pt-BR" smtClean="0"/>
              <a:t>04/11/2024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2509" y="18634998"/>
            <a:ext cx="5086707" cy="1070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7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44406" y="18634998"/>
            <a:ext cx="3391138" cy="10704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7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1BFC86-4F83-484A-9A67-F15F6BC745F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4114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07206" rtl="0" eaLnBrk="1" latinLnBrk="0" hangingPunct="1">
        <a:lnSpc>
          <a:spcPct val="90000"/>
        </a:lnSpc>
        <a:spcBef>
          <a:spcPct val="0"/>
        </a:spcBef>
        <a:buNone/>
        <a:defRPr sz="72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801" indent="-376801" algn="l" defTabSz="1507206" rtl="0" eaLnBrk="1" latinLnBrk="0" hangingPunct="1">
        <a:lnSpc>
          <a:spcPct val="90000"/>
        </a:lnSpc>
        <a:spcBef>
          <a:spcPts val="1648"/>
        </a:spcBef>
        <a:buFont typeface="Arial" panose="020B0604020202020204" pitchFamily="34" charset="0"/>
        <a:buChar char="•"/>
        <a:defRPr sz="4615" kern="1200">
          <a:solidFill>
            <a:schemeClr val="tx1"/>
          </a:solidFill>
          <a:latin typeface="+mn-lt"/>
          <a:ea typeface="+mn-ea"/>
          <a:cs typeface="+mn-cs"/>
        </a:defRPr>
      </a:lvl1pPr>
      <a:lvl2pPr marL="1130404" indent="-376801" algn="l" defTabSz="150720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956" kern="1200">
          <a:solidFill>
            <a:schemeClr val="tx1"/>
          </a:solidFill>
          <a:latin typeface="+mn-lt"/>
          <a:ea typeface="+mn-ea"/>
          <a:cs typeface="+mn-cs"/>
        </a:defRPr>
      </a:lvl2pPr>
      <a:lvl3pPr marL="1884007" indent="-376801" algn="l" defTabSz="150720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297" kern="1200">
          <a:solidFill>
            <a:schemeClr val="tx1"/>
          </a:solidFill>
          <a:latin typeface="+mn-lt"/>
          <a:ea typeface="+mn-ea"/>
          <a:cs typeface="+mn-cs"/>
        </a:defRPr>
      </a:lvl3pPr>
      <a:lvl4pPr marL="2637610" indent="-376801" algn="l" defTabSz="150720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7" kern="1200">
          <a:solidFill>
            <a:schemeClr val="tx1"/>
          </a:solidFill>
          <a:latin typeface="+mn-lt"/>
          <a:ea typeface="+mn-ea"/>
          <a:cs typeface="+mn-cs"/>
        </a:defRPr>
      </a:lvl4pPr>
      <a:lvl5pPr marL="3391212" indent="-376801" algn="l" defTabSz="150720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7" kern="1200">
          <a:solidFill>
            <a:schemeClr val="tx1"/>
          </a:solidFill>
          <a:latin typeface="+mn-lt"/>
          <a:ea typeface="+mn-ea"/>
          <a:cs typeface="+mn-cs"/>
        </a:defRPr>
      </a:lvl5pPr>
      <a:lvl6pPr marL="4144815" indent="-376801" algn="l" defTabSz="150720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7" kern="1200">
          <a:solidFill>
            <a:schemeClr val="tx1"/>
          </a:solidFill>
          <a:latin typeface="+mn-lt"/>
          <a:ea typeface="+mn-ea"/>
          <a:cs typeface="+mn-cs"/>
        </a:defRPr>
      </a:lvl6pPr>
      <a:lvl7pPr marL="4898418" indent="-376801" algn="l" defTabSz="150720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7" kern="1200">
          <a:solidFill>
            <a:schemeClr val="tx1"/>
          </a:solidFill>
          <a:latin typeface="+mn-lt"/>
          <a:ea typeface="+mn-ea"/>
          <a:cs typeface="+mn-cs"/>
        </a:defRPr>
      </a:lvl7pPr>
      <a:lvl8pPr marL="5652021" indent="-376801" algn="l" defTabSz="150720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7" kern="1200">
          <a:solidFill>
            <a:schemeClr val="tx1"/>
          </a:solidFill>
          <a:latin typeface="+mn-lt"/>
          <a:ea typeface="+mn-ea"/>
          <a:cs typeface="+mn-cs"/>
        </a:defRPr>
      </a:lvl8pPr>
      <a:lvl9pPr marL="6405623" indent="-376801" algn="l" defTabSz="150720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206" rtl="0" eaLnBrk="1" latinLnBrk="0" hangingPunct="1">
        <a:defRPr sz="2967" kern="1200">
          <a:solidFill>
            <a:schemeClr val="tx1"/>
          </a:solidFill>
          <a:latin typeface="+mn-lt"/>
          <a:ea typeface="+mn-ea"/>
          <a:cs typeface="+mn-cs"/>
        </a:defRPr>
      </a:lvl1pPr>
      <a:lvl2pPr marL="753603" algn="l" defTabSz="1507206" rtl="0" eaLnBrk="1" latinLnBrk="0" hangingPunct="1">
        <a:defRPr sz="2967" kern="1200">
          <a:solidFill>
            <a:schemeClr val="tx1"/>
          </a:solidFill>
          <a:latin typeface="+mn-lt"/>
          <a:ea typeface="+mn-ea"/>
          <a:cs typeface="+mn-cs"/>
        </a:defRPr>
      </a:lvl2pPr>
      <a:lvl3pPr marL="1507206" algn="l" defTabSz="1507206" rtl="0" eaLnBrk="1" latinLnBrk="0" hangingPunct="1">
        <a:defRPr sz="2967" kern="1200">
          <a:solidFill>
            <a:schemeClr val="tx1"/>
          </a:solidFill>
          <a:latin typeface="+mn-lt"/>
          <a:ea typeface="+mn-ea"/>
          <a:cs typeface="+mn-cs"/>
        </a:defRPr>
      </a:lvl3pPr>
      <a:lvl4pPr marL="2260808" algn="l" defTabSz="1507206" rtl="0" eaLnBrk="1" latinLnBrk="0" hangingPunct="1">
        <a:defRPr sz="2967" kern="1200">
          <a:solidFill>
            <a:schemeClr val="tx1"/>
          </a:solidFill>
          <a:latin typeface="+mn-lt"/>
          <a:ea typeface="+mn-ea"/>
          <a:cs typeface="+mn-cs"/>
        </a:defRPr>
      </a:lvl4pPr>
      <a:lvl5pPr marL="3014411" algn="l" defTabSz="1507206" rtl="0" eaLnBrk="1" latinLnBrk="0" hangingPunct="1">
        <a:defRPr sz="2967" kern="1200">
          <a:solidFill>
            <a:schemeClr val="tx1"/>
          </a:solidFill>
          <a:latin typeface="+mn-lt"/>
          <a:ea typeface="+mn-ea"/>
          <a:cs typeface="+mn-cs"/>
        </a:defRPr>
      </a:lvl5pPr>
      <a:lvl6pPr marL="3768014" algn="l" defTabSz="1507206" rtl="0" eaLnBrk="1" latinLnBrk="0" hangingPunct="1">
        <a:defRPr sz="2967" kern="1200">
          <a:solidFill>
            <a:schemeClr val="tx1"/>
          </a:solidFill>
          <a:latin typeface="+mn-lt"/>
          <a:ea typeface="+mn-ea"/>
          <a:cs typeface="+mn-cs"/>
        </a:defRPr>
      </a:lvl6pPr>
      <a:lvl7pPr marL="4521617" algn="l" defTabSz="1507206" rtl="0" eaLnBrk="1" latinLnBrk="0" hangingPunct="1">
        <a:defRPr sz="2967" kern="1200">
          <a:solidFill>
            <a:schemeClr val="tx1"/>
          </a:solidFill>
          <a:latin typeface="+mn-lt"/>
          <a:ea typeface="+mn-ea"/>
          <a:cs typeface="+mn-cs"/>
        </a:defRPr>
      </a:lvl7pPr>
      <a:lvl8pPr marL="5275219" algn="l" defTabSz="1507206" rtl="0" eaLnBrk="1" latinLnBrk="0" hangingPunct="1">
        <a:defRPr sz="2967" kern="1200">
          <a:solidFill>
            <a:schemeClr val="tx1"/>
          </a:solidFill>
          <a:latin typeface="+mn-lt"/>
          <a:ea typeface="+mn-ea"/>
          <a:cs typeface="+mn-cs"/>
        </a:defRPr>
      </a:lvl8pPr>
      <a:lvl9pPr marL="6028822" algn="l" defTabSz="1507206" rtl="0" eaLnBrk="1" latinLnBrk="0" hangingPunct="1">
        <a:defRPr sz="29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hyperlink" Target="mailto:*nataliapalexandre@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Uma imagem contendo Logotipo&#10;&#10;Descrição gerada automaticamente">
            <a:extLst>
              <a:ext uri="{FF2B5EF4-FFF2-40B4-BE49-F238E27FC236}">
                <a16:creationId xmlns:a16="http://schemas.microsoft.com/office/drawing/2014/main" id="{4DED7FD7-F1D8-B6A8-8B95-064C9E08DC76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922941"/>
            <a:ext cx="5175250" cy="5175250"/>
          </a:xfrm>
          <a:prstGeom prst="rect">
            <a:avLst/>
          </a:prstGeom>
        </p:spPr>
      </p:pic>
      <p:pic>
        <p:nvPicPr>
          <p:cNvPr id="5" name="Imagem 4" descr="Uma imagem contendo Logotipo&#10;&#10;Descrição gerada automaticamente">
            <a:extLst>
              <a:ext uri="{FF2B5EF4-FFF2-40B4-BE49-F238E27FC236}">
                <a16:creationId xmlns:a16="http://schemas.microsoft.com/office/drawing/2014/main" id="{1ACC409F-2DF8-945E-1BA4-B3CC8CA7C45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972675" y="-406320"/>
            <a:ext cx="5099050" cy="4926827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30A62ECD-6E6B-9EC4-5E56-F4D17B49B599}"/>
              </a:ext>
            </a:extLst>
          </p:cNvPr>
          <p:cNvSpPr txBox="1"/>
          <p:nvPr/>
        </p:nvSpPr>
        <p:spPr>
          <a:xfrm>
            <a:off x="202913" y="3296653"/>
            <a:ext cx="14295120" cy="936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365"/>
              </a:spcBef>
            </a:pPr>
            <a:r>
              <a:rPr lang="pt-BR" sz="2000" b="1" dirty="0" err="1">
                <a:latin typeface="Arial"/>
                <a:cs typeface="Arial"/>
              </a:rPr>
              <a:t>Antonio</a:t>
            </a:r>
            <a:r>
              <a:rPr lang="pt-BR" sz="2000" b="1" dirty="0">
                <a:latin typeface="Arial"/>
                <a:cs typeface="Arial"/>
              </a:rPr>
              <a:t> A. Silva (PG)</a:t>
            </a:r>
            <a:r>
              <a:rPr sz="2000" b="1" baseline="25525" dirty="0">
                <a:latin typeface="Arial"/>
                <a:cs typeface="Arial"/>
              </a:rPr>
              <a:t>1*</a:t>
            </a:r>
            <a:r>
              <a:rPr lang="pt-BR" sz="2000" b="1" dirty="0">
                <a:latin typeface="Arial"/>
                <a:cs typeface="Arial"/>
              </a:rPr>
              <a:t>,</a:t>
            </a:r>
            <a:r>
              <a:rPr sz="2000" b="1" spc="10" dirty="0">
                <a:latin typeface="Arial"/>
                <a:cs typeface="Arial"/>
              </a:rPr>
              <a:t> </a:t>
            </a:r>
            <a:r>
              <a:rPr lang="pt-BR" sz="2000" b="1" dirty="0">
                <a:latin typeface="Arial"/>
                <a:cs typeface="Arial"/>
              </a:rPr>
              <a:t>Maria C. Oliveira </a:t>
            </a:r>
            <a:r>
              <a:rPr sz="2000" b="1" dirty="0">
                <a:latin typeface="Arial"/>
                <a:cs typeface="Arial"/>
              </a:rPr>
              <a:t>(</a:t>
            </a:r>
            <a:r>
              <a:rPr lang="pt-BR" sz="2000" b="1" dirty="0">
                <a:latin typeface="Arial"/>
                <a:cs typeface="Arial"/>
              </a:rPr>
              <a:t>IC</a:t>
            </a:r>
            <a:r>
              <a:rPr sz="2000" b="1" dirty="0">
                <a:latin typeface="Arial"/>
                <a:cs typeface="Arial"/>
              </a:rPr>
              <a:t>)</a:t>
            </a:r>
            <a:r>
              <a:rPr sz="2000" b="1" baseline="25089" dirty="0">
                <a:latin typeface="Arial"/>
                <a:cs typeface="Arial"/>
              </a:rPr>
              <a:t>1</a:t>
            </a:r>
            <a:r>
              <a:rPr lang="pt-BR" sz="2000" b="1" spc="307" dirty="0">
                <a:latin typeface="Arial"/>
                <a:cs typeface="Arial"/>
              </a:rPr>
              <a:t>,</a:t>
            </a:r>
            <a:r>
              <a:rPr lang="pt-BR" sz="2000" b="1" spc="307" baseline="25089" dirty="0">
                <a:latin typeface="Arial"/>
                <a:cs typeface="Arial"/>
              </a:rPr>
              <a:t> </a:t>
            </a:r>
            <a:r>
              <a:rPr lang="pt-BR" sz="2000" b="1" dirty="0">
                <a:latin typeface="Arial"/>
                <a:cs typeface="Arial"/>
              </a:rPr>
              <a:t>José P. Lima </a:t>
            </a:r>
            <a:r>
              <a:rPr sz="2000" b="1" dirty="0">
                <a:latin typeface="Arial"/>
                <a:cs typeface="Arial"/>
              </a:rPr>
              <a:t>(PQ)</a:t>
            </a:r>
            <a:r>
              <a:rPr sz="2000" b="1" baseline="25089" dirty="0">
                <a:latin typeface="Arial"/>
                <a:cs typeface="Arial"/>
              </a:rPr>
              <a:t>1</a:t>
            </a:r>
            <a:endParaRPr lang="pt-BR" sz="2000" baseline="25089" dirty="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lang="pt-BR" sz="2000" b="1" baseline="25089" dirty="0">
                <a:latin typeface="Arial"/>
                <a:cs typeface="Arial"/>
              </a:rPr>
              <a:t>1</a:t>
            </a:r>
            <a:r>
              <a:rPr lang="pt-BR" sz="2000" dirty="0">
                <a:latin typeface="Arial MT"/>
                <a:cs typeface="Arial MT"/>
              </a:rPr>
              <a:t>Departamento</a:t>
            </a:r>
            <a:r>
              <a:rPr lang="pt-BR" sz="2000" spc="25" dirty="0">
                <a:latin typeface="Arial MT"/>
                <a:cs typeface="Arial MT"/>
              </a:rPr>
              <a:t> </a:t>
            </a:r>
            <a:r>
              <a:rPr lang="pt-BR" sz="2000" dirty="0">
                <a:latin typeface="Arial MT"/>
                <a:cs typeface="Arial MT"/>
              </a:rPr>
              <a:t>de</a:t>
            </a:r>
            <a:r>
              <a:rPr lang="pt-BR" sz="2000" spc="40" dirty="0">
                <a:latin typeface="Arial MT"/>
                <a:cs typeface="Arial MT"/>
              </a:rPr>
              <a:t> </a:t>
            </a:r>
            <a:r>
              <a:rPr lang="pt-BR" sz="2000" dirty="0">
                <a:latin typeface="Arial MT"/>
                <a:cs typeface="Arial MT"/>
              </a:rPr>
              <a:t>Química</a:t>
            </a:r>
            <a:r>
              <a:rPr lang="pt-BR" sz="2000" spc="35" dirty="0">
                <a:latin typeface="Arial MT"/>
                <a:cs typeface="Arial MT"/>
              </a:rPr>
              <a:t> </a:t>
            </a:r>
            <a:r>
              <a:rPr lang="pt-BR" sz="2000" dirty="0">
                <a:latin typeface="Arial MT"/>
                <a:cs typeface="Arial MT"/>
              </a:rPr>
              <a:t>Orgânica</a:t>
            </a:r>
            <a:r>
              <a:rPr lang="pt-BR" sz="2000" spc="25" dirty="0">
                <a:latin typeface="Arial MT"/>
                <a:cs typeface="Arial MT"/>
              </a:rPr>
              <a:t> </a:t>
            </a:r>
            <a:r>
              <a:rPr lang="pt-BR" sz="2000" dirty="0">
                <a:latin typeface="Arial MT"/>
                <a:cs typeface="Arial MT"/>
              </a:rPr>
              <a:t>e</a:t>
            </a:r>
            <a:r>
              <a:rPr lang="pt-BR" sz="2000" spc="50" dirty="0">
                <a:latin typeface="Arial MT"/>
                <a:cs typeface="Arial MT"/>
              </a:rPr>
              <a:t> </a:t>
            </a:r>
            <a:r>
              <a:rPr lang="pt-BR" sz="2000" dirty="0">
                <a:latin typeface="Arial MT"/>
                <a:cs typeface="Arial MT"/>
              </a:rPr>
              <a:t>Inorgânica</a:t>
            </a:r>
            <a:r>
              <a:rPr lang="pt-BR" sz="2000" spc="35" dirty="0">
                <a:latin typeface="Arial MT"/>
                <a:cs typeface="Arial MT"/>
              </a:rPr>
              <a:t> </a:t>
            </a:r>
            <a:r>
              <a:rPr lang="pt-BR" sz="2000" dirty="0">
                <a:latin typeface="Arial MT"/>
                <a:cs typeface="Arial MT"/>
              </a:rPr>
              <a:t>–</a:t>
            </a:r>
            <a:r>
              <a:rPr lang="pt-BR" sz="2000" spc="45" dirty="0">
                <a:latin typeface="Arial MT"/>
                <a:cs typeface="Arial MT"/>
              </a:rPr>
              <a:t> </a:t>
            </a:r>
            <a:r>
              <a:rPr lang="pt-BR" sz="2000" spc="-25" dirty="0">
                <a:latin typeface="Arial MT"/>
                <a:cs typeface="Arial MT"/>
              </a:rPr>
              <a:t>UFC</a:t>
            </a:r>
            <a:endParaRPr lang="pt-BR" sz="2000" dirty="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2000" spc="-10" dirty="0">
                <a:latin typeface="Arial MT"/>
                <a:cs typeface="Arial MT"/>
                <a:hlinkClick r:id="rId4"/>
              </a:rPr>
              <a:t>*</a:t>
            </a:r>
            <a:r>
              <a:rPr lang="pt-BR" sz="2000" spc="-10" dirty="0" err="1">
                <a:latin typeface="Arial MT"/>
                <a:cs typeface="Arial MT"/>
                <a:hlinkClick r:id="rId4"/>
              </a:rPr>
              <a:t>asilva</a:t>
            </a:r>
            <a:r>
              <a:rPr sz="2000" spc="-10" dirty="0">
                <a:latin typeface="Arial MT"/>
                <a:cs typeface="Arial MT"/>
                <a:hlinkClick r:id="rId4"/>
              </a:rPr>
              <a:t>@</a:t>
            </a:r>
            <a:r>
              <a:rPr lang="pt-BR" sz="2000" spc="-10" dirty="0">
                <a:latin typeface="Arial MT"/>
                <a:cs typeface="Arial MT"/>
              </a:rPr>
              <a:t>alu.ufc.br</a:t>
            </a:r>
            <a:endParaRPr sz="2000" dirty="0">
              <a:latin typeface="Arial MT"/>
              <a:cs typeface="Arial MT"/>
            </a:endParaRPr>
          </a:p>
        </p:txBody>
      </p:sp>
      <p:pic>
        <p:nvPicPr>
          <p:cNvPr id="8" name="Picture 2">
            <a:extLst>
              <a:ext uri="{FF2B5EF4-FFF2-40B4-BE49-F238E27FC236}">
                <a16:creationId xmlns:a16="http://schemas.microsoft.com/office/drawing/2014/main" id="{6D94B83C-AAAD-652F-3D51-9B8713B22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00" y="275777"/>
            <a:ext cx="2617700" cy="1936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Resultado de imagem para SBCAT">
            <a:extLst>
              <a:ext uri="{FF2B5EF4-FFF2-40B4-BE49-F238E27FC236}">
                <a16:creationId xmlns:a16="http://schemas.microsoft.com/office/drawing/2014/main" id="{74E789E7-3135-6841-1102-F1DB1B38A7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9974" y="748738"/>
            <a:ext cx="3008059" cy="1075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CaixaDeTexto 13">
            <a:extLst>
              <a:ext uri="{FF2B5EF4-FFF2-40B4-BE49-F238E27FC236}">
                <a16:creationId xmlns:a16="http://schemas.microsoft.com/office/drawing/2014/main" id="{C6C5B0D7-EB80-CCFB-F51F-854CE5160D5E}"/>
              </a:ext>
            </a:extLst>
          </p:cNvPr>
          <p:cNvSpPr txBox="1"/>
          <p:nvPr/>
        </p:nvSpPr>
        <p:spPr>
          <a:xfrm>
            <a:off x="248467" y="2371175"/>
            <a:ext cx="14574789" cy="67710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t-BR" sz="3800" b="1" dirty="0">
                <a:ln/>
              </a:rPr>
              <a:t>Título </a:t>
            </a:r>
            <a:r>
              <a:rPr lang="pt-BR" sz="3800" b="1" dirty="0" err="1">
                <a:ln/>
              </a:rPr>
              <a:t>título</a:t>
            </a:r>
            <a:r>
              <a:rPr lang="pt-BR" sz="3800" b="1" dirty="0">
                <a:ln/>
              </a:rPr>
              <a:t> </a:t>
            </a:r>
            <a:r>
              <a:rPr lang="pt-BR" sz="3800" b="1" dirty="0" err="1">
                <a:ln/>
              </a:rPr>
              <a:t>título</a:t>
            </a:r>
            <a:r>
              <a:rPr lang="pt-BR" sz="3800" b="1" dirty="0">
                <a:ln/>
              </a:rPr>
              <a:t> </a:t>
            </a:r>
            <a:r>
              <a:rPr lang="pt-BR" sz="3800" b="1" dirty="0" err="1">
                <a:ln/>
              </a:rPr>
              <a:t>título</a:t>
            </a:r>
            <a:r>
              <a:rPr lang="pt-BR" sz="3800" b="1" dirty="0">
                <a:ln/>
              </a:rPr>
              <a:t> </a:t>
            </a:r>
            <a:r>
              <a:rPr lang="pt-BR" sz="3800" b="1" dirty="0" err="1">
                <a:ln/>
              </a:rPr>
              <a:t>título</a:t>
            </a:r>
            <a:r>
              <a:rPr lang="pt-BR" sz="3800" b="1" dirty="0">
                <a:ln/>
              </a:rPr>
              <a:t> </a:t>
            </a:r>
            <a:r>
              <a:rPr lang="pt-BR" sz="3800" b="1" dirty="0" err="1">
                <a:ln/>
              </a:rPr>
              <a:t>título</a:t>
            </a:r>
            <a:r>
              <a:rPr lang="pt-BR" sz="3800" b="1" dirty="0">
                <a:ln/>
              </a:rPr>
              <a:t> </a:t>
            </a:r>
            <a:r>
              <a:rPr lang="pt-BR" sz="3800" b="1" dirty="0" err="1">
                <a:ln/>
              </a:rPr>
              <a:t>título</a:t>
            </a:r>
            <a:r>
              <a:rPr lang="pt-BR" sz="3800" b="1" dirty="0">
                <a:ln/>
              </a:rPr>
              <a:t> </a:t>
            </a:r>
            <a:r>
              <a:rPr lang="pt-BR" sz="3800" b="1" dirty="0" err="1">
                <a:ln/>
              </a:rPr>
              <a:t>título</a:t>
            </a:r>
            <a:r>
              <a:rPr lang="pt-BR" sz="3800" b="1" dirty="0">
                <a:ln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16299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52</Words>
  <Application>Microsoft Office PowerPoint</Application>
  <PresentationFormat>Personalizar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MT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LMN_03</dc:creator>
  <cp:lastModifiedBy>Adonay R Loiola</cp:lastModifiedBy>
  <cp:revision>2</cp:revision>
  <dcterms:created xsi:type="dcterms:W3CDTF">2024-10-25T16:45:03Z</dcterms:created>
  <dcterms:modified xsi:type="dcterms:W3CDTF">2024-11-04T15:55:20Z</dcterms:modified>
</cp:coreProperties>
</file>