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8288000" cy="10287000"/>
  <p:notesSz cx="6858000" cy="9144000"/>
  <p:embeddedFontLst>
    <p:embeddedFont>
      <p:font typeface="Arial Bold"/>
      <p:regular r:id="rId5"/>
    </p:embeddedFont>
    <p:embeddedFont>
      <p:font typeface="Arimo Bold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874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 descr="Uma imagem contendo Logotipo  Descrição gerada automaticamente"/>
          <p:cNvSpPr/>
          <p:nvPr/>
        </p:nvSpPr>
        <p:spPr>
          <a:xfrm>
            <a:off x="0" y="6160866"/>
            <a:ext cx="4126134" cy="4126134"/>
          </a:xfrm>
          <a:custGeom>
            <a:avLst/>
            <a:gdLst/>
            <a:ahLst/>
            <a:cxnLst/>
            <a:rect l="l" t="t" r="r" b="b"/>
            <a:pathLst>
              <a:path w="4126134" h="4126134">
                <a:moveTo>
                  <a:pt x="0" y="0"/>
                </a:moveTo>
                <a:lnTo>
                  <a:pt x="4126134" y="0"/>
                </a:lnTo>
                <a:lnTo>
                  <a:pt x="4126134" y="4126134"/>
                </a:lnTo>
                <a:lnTo>
                  <a:pt x="0" y="412613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4" name="Freeform 4" descr="Uma imagem contendo Logotipo  Descrição gerada automaticamente"/>
          <p:cNvSpPr/>
          <p:nvPr/>
        </p:nvSpPr>
        <p:spPr>
          <a:xfrm rot="-10800000">
            <a:off x="14222619" y="0"/>
            <a:ext cx="4065381" cy="3928071"/>
          </a:xfrm>
          <a:custGeom>
            <a:avLst/>
            <a:gdLst/>
            <a:ahLst/>
            <a:cxnLst/>
            <a:rect l="l" t="t" r="r" b="b"/>
            <a:pathLst>
              <a:path w="4065381" h="3928071">
                <a:moveTo>
                  <a:pt x="0" y="0"/>
                </a:moveTo>
                <a:lnTo>
                  <a:pt x="4065381" y="0"/>
                </a:lnTo>
                <a:lnTo>
                  <a:pt x="4065381" y="3928071"/>
                </a:lnTo>
                <a:lnTo>
                  <a:pt x="0" y="392807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1747" b="-1747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" name="Freeform 5"/>
          <p:cNvSpPr/>
          <p:nvPr/>
        </p:nvSpPr>
        <p:spPr>
          <a:xfrm>
            <a:off x="477728" y="363150"/>
            <a:ext cx="2016775" cy="1492289"/>
          </a:xfrm>
          <a:custGeom>
            <a:avLst/>
            <a:gdLst/>
            <a:ahLst/>
            <a:cxnLst/>
            <a:rect l="l" t="t" r="r" b="b"/>
            <a:pathLst>
              <a:path w="2016775" h="1492289">
                <a:moveTo>
                  <a:pt x="0" y="0"/>
                </a:moveTo>
                <a:lnTo>
                  <a:pt x="2016775" y="0"/>
                </a:lnTo>
                <a:lnTo>
                  <a:pt x="2016775" y="1492289"/>
                </a:lnTo>
                <a:lnTo>
                  <a:pt x="0" y="14922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Freeform 6"/>
          <p:cNvSpPr/>
          <p:nvPr/>
        </p:nvSpPr>
        <p:spPr>
          <a:xfrm>
            <a:off x="15848745" y="9258300"/>
            <a:ext cx="2030770" cy="661712"/>
          </a:xfrm>
          <a:custGeom>
            <a:avLst/>
            <a:gdLst/>
            <a:ahLst/>
            <a:cxnLst/>
            <a:rect l="l" t="t" r="r" b="b"/>
            <a:pathLst>
              <a:path w="2030770" h="661712">
                <a:moveTo>
                  <a:pt x="0" y="0"/>
                </a:moveTo>
                <a:lnTo>
                  <a:pt x="2030770" y="0"/>
                </a:lnTo>
                <a:lnTo>
                  <a:pt x="2030770" y="661712"/>
                </a:lnTo>
                <a:lnTo>
                  <a:pt x="0" y="66171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8" name="TextBox 8"/>
          <p:cNvSpPr txBox="1"/>
          <p:nvPr/>
        </p:nvSpPr>
        <p:spPr>
          <a:xfrm>
            <a:off x="4036362" y="5360766"/>
            <a:ext cx="10394820" cy="838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19"/>
              </a:lnSpc>
            </a:pP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r>
              <a:rPr lang="en-US" sz="2599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2599" b="1" dirty="0" err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Autores</a:t>
            </a:r>
            <a:endParaRPr lang="en-US" sz="2599" b="1" dirty="0">
              <a:solidFill>
                <a:srgbClr val="00000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267780" y="3127971"/>
            <a:ext cx="11752440" cy="1600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39"/>
              </a:lnSpc>
            </a:pPr>
            <a:r>
              <a:rPr lang="en-US" sz="5199" b="1" dirty="0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 </a:t>
            </a:r>
            <a:r>
              <a:rPr lang="en-US" sz="5199" b="1" dirty="0" err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</a:t>
            </a:r>
            <a:r>
              <a:rPr lang="en-US" sz="5199" b="1" dirty="0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5199" b="1" dirty="0" err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</a:t>
            </a:r>
            <a:r>
              <a:rPr lang="en-US" sz="5199" b="1" dirty="0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5199" b="1" dirty="0" err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</a:t>
            </a:r>
            <a:r>
              <a:rPr lang="en-US" sz="5199" b="1" dirty="0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5199" b="1" dirty="0" err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</a:t>
            </a:r>
            <a:r>
              <a:rPr lang="en-US" sz="5199" b="1" dirty="0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5199" b="1" dirty="0" err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</a:t>
            </a:r>
            <a:r>
              <a:rPr lang="en-US" sz="5199" b="1" dirty="0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5199" b="1" dirty="0" err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</a:t>
            </a:r>
            <a:r>
              <a:rPr lang="en-US" sz="5199" b="1" dirty="0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5199" b="1" dirty="0" err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TÍTULO</a:t>
            </a:r>
            <a:endParaRPr lang="en-US" sz="5199" b="1" dirty="0">
              <a:solidFill>
                <a:srgbClr val="000000"/>
              </a:solidFill>
              <a:latin typeface="Arimo Bold"/>
              <a:ea typeface="Arimo Bold"/>
              <a:cs typeface="Arimo Bold"/>
              <a:sym typeface="Arimo Bold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141374" y="8886913"/>
            <a:ext cx="10394820" cy="352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000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Fortaleza - CE,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1325503"/>
          </a:xfrm>
          <a:custGeom>
            <a:avLst/>
            <a:gdLst/>
            <a:ahLst/>
            <a:cxnLst/>
            <a:rect l="l" t="t" r="r" b="b"/>
            <a:pathLst>
              <a:path w="18288000" h="11325503">
                <a:moveTo>
                  <a:pt x="0" y="0"/>
                </a:moveTo>
                <a:lnTo>
                  <a:pt x="18288000" y="0"/>
                </a:lnTo>
                <a:lnTo>
                  <a:pt x="18288000" y="11325503"/>
                </a:lnTo>
                <a:lnTo>
                  <a:pt x="0" y="1132550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9999"/>
            </a:blip>
            <a:stretch>
              <a:fillRect t="-7088" b="-7088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 descr="Uma imagem contendo Logotipo  Descrição gerada automaticamente"/>
          <p:cNvSpPr/>
          <p:nvPr/>
        </p:nvSpPr>
        <p:spPr>
          <a:xfrm rot="-10800000">
            <a:off x="14222619" y="0"/>
            <a:ext cx="4065381" cy="3928071"/>
          </a:xfrm>
          <a:custGeom>
            <a:avLst/>
            <a:gdLst/>
            <a:ahLst/>
            <a:cxnLst/>
            <a:rect l="l" t="t" r="r" b="b"/>
            <a:pathLst>
              <a:path w="4065381" h="3928071">
                <a:moveTo>
                  <a:pt x="0" y="0"/>
                </a:moveTo>
                <a:lnTo>
                  <a:pt x="4065381" y="0"/>
                </a:lnTo>
                <a:lnTo>
                  <a:pt x="4065381" y="3928071"/>
                </a:lnTo>
                <a:lnTo>
                  <a:pt x="0" y="39280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1747" b="-1747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4" name="Freeform 4"/>
          <p:cNvSpPr/>
          <p:nvPr/>
        </p:nvSpPr>
        <p:spPr>
          <a:xfrm>
            <a:off x="477728" y="363150"/>
            <a:ext cx="2016775" cy="1492289"/>
          </a:xfrm>
          <a:custGeom>
            <a:avLst/>
            <a:gdLst/>
            <a:ahLst/>
            <a:cxnLst/>
            <a:rect l="l" t="t" r="r" b="b"/>
            <a:pathLst>
              <a:path w="2016775" h="1492289">
                <a:moveTo>
                  <a:pt x="0" y="0"/>
                </a:moveTo>
                <a:lnTo>
                  <a:pt x="2016775" y="0"/>
                </a:lnTo>
                <a:lnTo>
                  <a:pt x="2016775" y="1492289"/>
                </a:lnTo>
                <a:lnTo>
                  <a:pt x="0" y="149228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Personalizar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 Bold</vt:lpstr>
      <vt:lpstr>Arimo Bold</vt:lpstr>
      <vt:lpstr>Arial</vt:lpstr>
      <vt:lpstr>Calibri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template_banner_encat.pptx (1920 x 1080 px)</dc:title>
  <cp:lastModifiedBy>Adonay R Loiola</cp:lastModifiedBy>
  <cp:revision>2</cp:revision>
  <dcterms:created xsi:type="dcterms:W3CDTF">2006-08-16T00:00:00Z</dcterms:created>
  <dcterms:modified xsi:type="dcterms:W3CDTF">2024-11-04T15:56:04Z</dcterms:modified>
  <dc:identifier>DAGVQ5WBCz4</dc:identifier>
</cp:coreProperties>
</file>